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69" r:id="rId3"/>
    <p:sldId id="270" r:id="rId4"/>
    <p:sldId id="256" r:id="rId5"/>
    <p:sldId id="271" r:id="rId6"/>
    <p:sldId id="258" r:id="rId7"/>
    <p:sldId id="259" r:id="rId8"/>
    <p:sldId id="272" r:id="rId9"/>
    <p:sldId id="260" r:id="rId10"/>
    <p:sldId id="273" r:id="rId11"/>
    <p:sldId id="263" r:id="rId12"/>
    <p:sldId id="274" r:id="rId13"/>
    <p:sldId id="265" r:id="rId14"/>
    <p:sldId id="266" r:id="rId15"/>
    <p:sldId id="27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0AA4-6DC0-4D2F-9854-4D27DAEEFFCF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668F8-A251-4A9B-A519-9836C4939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Яйца </a:t>
            </a:r>
            <a:r>
              <a:rPr lang="ru-RU" dirty="0" err="1" smtClean="0"/>
              <a:t>артемий</a:t>
            </a:r>
            <a:r>
              <a:rPr lang="ru-RU" dirty="0" smtClean="0"/>
              <a:t> в начальный период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68F8-A251-4A9B-A519-9836C49394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Отделение</a:t>
            </a:r>
            <a:r>
              <a:rPr lang="ru-RU" baseline="0" dirty="0" smtClean="0"/>
              <a:t> шелухи от яиц при помещении в соленный раствор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68F8-A251-4A9B-A519-9836C49394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Итоговый индивидуальный проект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 fontScale="85000" lnSpcReduction="20000"/>
          </a:bodyPr>
          <a:lstStyle/>
          <a:p>
            <a:r>
              <a:rPr lang="ru-RU" sz="4300" b="1" dirty="0" smtClean="0">
                <a:solidFill>
                  <a:schemeClr val="tx1"/>
                </a:solidFill>
              </a:rPr>
              <a:t>«Выращивание рачков «</a:t>
            </a:r>
            <a:r>
              <a:rPr lang="ru-RU" sz="4300" b="1" dirty="0" err="1" smtClean="0">
                <a:solidFill>
                  <a:schemeClr val="tx1"/>
                </a:solidFill>
              </a:rPr>
              <a:t>Артемия</a:t>
            </a:r>
            <a:r>
              <a:rPr lang="ru-RU" sz="4300" b="1" dirty="0" smtClean="0">
                <a:solidFill>
                  <a:schemeClr val="tx1"/>
                </a:solidFill>
              </a:rPr>
              <a:t> </a:t>
            </a:r>
            <a:r>
              <a:rPr lang="ru-RU" sz="4300" b="1" dirty="0" err="1" smtClean="0">
                <a:solidFill>
                  <a:schemeClr val="tx1"/>
                </a:solidFill>
              </a:rPr>
              <a:t>салина</a:t>
            </a:r>
            <a:r>
              <a:rPr lang="ru-RU" sz="4300" b="1" dirty="0" smtClean="0">
                <a:solidFill>
                  <a:schemeClr val="tx1"/>
                </a:solidFill>
              </a:rPr>
              <a:t>» в условиях класса в зимний период»</a:t>
            </a:r>
            <a:endParaRPr lang="ru-RU" sz="4300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Выполнил: ученица 9 класса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Скорб</a:t>
            </a:r>
            <a:r>
              <a:rPr lang="ru-RU" b="1" dirty="0" smtClean="0">
                <a:solidFill>
                  <a:schemeClr val="tx1"/>
                </a:solidFill>
              </a:rPr>
              <a:t> Нина Викторовна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Руководитель проекта: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Ильина </a:t>
            </a:r>
            <a:r>
              <a:rPr lang="ru-RU" b="1" dirty="0" err="1" smtClean="0">
                <a:solidFill>
                  <a:schemeClr val="tx1"/>
                </a:solidFill>
              </a:rPr>
              <a:t>Нелля</a:t>
            </a:r>
            <a:r>
              <a:rPr lang="ru-RU" b="1" dirty="0" smtClean="0">
                <a:solidFill>
                  <a:schemeClr val="tx1"/>
                </a:solidFill>
              </a:rPr>
              <a:t> Александровна, учитель биологии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4.Этап:</a:t>
            </a:r>
            <a:r>
              <a:rPr lang="ru-RU" dirty="0" smtClean="0"/>
              <a:t> </a:t>
            </a:r>
            <a:r>
              <a:rPr lang="ru-RU" b="1" dirty="0" smtClean="0"/>
              <a:t>01.02.2022г.- 12 день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Выловили три особи, рассмотрели каждую под микроскопом. Обнаружили изменения внешнего вида рачка. У животного появились зачатки дополнительных 6 пар конечностей. Отчетливо видно внутреннее строение рачка. Длина тела увеличилась почти в 2 раза. Особи очень активные и подвижные, хорошо видны невооруженным глазом.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Стадия развития личинки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418" t="12706" r="33398" b="11831"/>
          <a:stretch/>
        </p:blipFill>
        <p:spPr bwMode="auto">
          <a:xfrm>
            <a:off x="1475656" y="2060848"/>
            <a:ext cx="5616624" cy="41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 Этап: 04.02.2022г.- 15 день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Утром в 8.30, при кормлении рачков обнаружили мутный вид раствора, без запаха. Визуально животных обнаружить не удалось. В 14.30, процедили раствор через фильтр и обнаружили, что рачки погибли. Приняли решение:  прекратить исследовательский процесс. Был сделан вывод: для дальнейшего выращивания животных  нужно создать лучшие условия.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04.02.2022</a:t>
            </a:r>
            <a:r>
              <a:rPr lang="ru-RU" dirty="0" smtClean="0"/>
              <a:t> Первый экземпляр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418" t="12706" r="32475" b="10191"/>
          <a:stretch/>
        </p:blipFill>
        <p:spPr bwMode="auto">
          <a:xfrm>
            <a:off x="1727684" y="2132856"/>
            <a:ext cx="5688632" cy="424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экземпляр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418" t="12706" r="32475" b="10191"/>
          <a:stretch/>
        </p:blipFill>
        <p:spPr bwMode="auto">
          <a:xfrm>
            <a:off x="1475656" y="2348880"/>
            <a:ext cx="5544617" cy="413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По окончанию проектной деятельности и проведения практической работы установили, что для успешной реализации опыта по выращиванию рачков «Артемия </a:t>
            </a:r>
            <a:r>
              <a:rPr lang="ru-RU" dirty="0" err="1"/>
              <a:t>салина</a:t>
            </a:r>
            <a:r>
              <a:rPr lang="ru-RU" dirty="0"/>
              <a:t>» нужно следовать точной инструкции по выведению животных, а также создавать благоприятные условия необходимые для рачков в целях получения высокого результата и жизнеспособности наибольшего количества особей. А также сделано заключение, что даже в условиях класса не весьма подходящих для выращивания рачков Артемия в зимний период, возможно добиться их </a:t>
            </a:r>
            <a:r>
              <a:rPr lang="ru-RU" dirty="0" err="1"/>
              <a:t>вылупления</a:t>
            </a:r>
            <a:r>
              <a:rPr lang="ru-RU" dirty="0"/>
              <a:t> и поддержания жизненной деятельности рачков не на долгий период. Был сделан вывод: для дальнейшего выращивания животных нужно создать лучшие условия.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9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Артемия</a:t>
            </a:r>
            <a:r>
              <a:rPr lang="ru-RU" b="1" dirty="0" smtClean="0"/>
              <a:t> </a:t>
            </a:r>
            <a:r>
              <a:rPr lang="ru-RU" b="1" dirty="0" err="1" smtClean="0"/>
              <a:t>салина</a:t>
            </a:r>
            <a:r>
              <a:rPr lang="ru-RU" b="1" dirty="0" smtClean="0"/>
              <a:t>» </a:t>
            </a:r>
            <a:endParaRPr lang="ru-RU" dirty="0"/>
          </a:p>
        </p:txBody>
      </p:sp>
      <p:pic>
        <p:nvPicPr>
          <p:cNvPr id="4" name="Содержимое 3" descr="Рачки Артемия салина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6022636" cy="45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1.Этап:</a:t>
            </a:r>
            <a:r>
              <a:rPr lang="ru-RU" dirty="0" smtClean="0"/>
              <a:t> </a:t>
            </a:r>
            <a:r>
              <a:rPr lang="ru-RU" b="1" dirty="0" smtClean="0"/>
              <a:t>21.01.2022г. – 1день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Начат эксперимент по выведению рачков </a:t>
            </a:r>
            <a:r>
              <a:rPr lang="ru-RU" dirty="0" err="1" smtClean="0"/>
              <a:t>Артемия</a:t>
            </a:r>
            <a:r>
              <a:rPr lang="ru-RU" dirty="0" smtClean="0"/>
              <a:t> </a:t>
            </a:r>
            <a:r>
              <a:rPr lang="ru-RU" dirty="0" err="1" smtClean="0"/>
              <a:t>салина</a:t>
            </a:r>
            <a:r>
              <a:rPr lang="ru-RU" dirty="0" smtClean="0"/>
              <a:t>. Яйца рачков подготовили к </a:t>
            </a:r>
            <a:r>
              <a:rPr lang="ru-RU" dirty="0" err="1" smtClean="0"/>
              <a:t>вылуплению</a:t>
            </a:r>
            <a:r>
              <a:rPr lang="ru-RU" dirty="0" smtClean="0"/>
              <a:t>. Для этого их насыпали в емкость 0,5 л, залили отстоянной водой и оставили на 10-20 минут. По истечению времени слили шелуху, которая скопилась на поверхности. Затем залили их соленым раствором (35 г/литр) и поместили в инкубатор.   Инкубатор поместили в морозильную камеру на срок 3 дня. Таким образом, яйца активируются для дальнейшего </a:t>
            </a:r>
            <a:r>
              <a:rPr lang="ru-RU" dirty="0" err="1" smtClean="0"/>
              <a:t>вылупления</a:t>
            </a:r>
            <a:r>
              <a:rPr lang="ru-RU" dirty="0" smtClean="0"/>
              <a:t> рачков.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962" t="15750" r="35802" b="10423"/>
          <a:stretch/>
        </p:blipFill>
        <p:spPr bwMode="auto">
          <a:xfrm>
            <a:off x="0" y="0"/>
            <a:ext cx="9144000" cy="69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2.Этап:</a:t>
            </a:r>
            <a:r>
              <a:rPr lang="ru-RU" dirty="0" smtClean="0"/>
              <a:t> </a:t>
            </a:r>
            <a:r>
              <a:rPr lang="ru-RU" b="1" dirty="0" smtClean="0"/>
              <a:t>24.01.2022г. - 4 день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Подготовили для выведения рачков небольшую емкость (биотоп) объемом 1 л. Влили  соленую воду в емкость и при помощи ложки добавили подготовленные яйца </a:t>
            </a:r>
            <a:r>
              <a:rPr lang="ru-RU" dirty="0" err="1" smtClean="0"/>
              <a:t>артемий</a:t>
            </a:r>
            <a:r>
              <a:rPr lang="ru-RU" dirty="0" smtClean="0"/>
              <a:t>. Накрыли крышкой от попадания пыли из окружающей среды. Поставили емкость на подоконник, хорошо освещаемый и прогреваемый солнцем. На дно положили камень. На его поверхности со временем будут образовываться зеленые водоросли, которые послужат естественным кормом для </a:t>
            </a:r>
            <a:r>
              <a:rPr lang="ru-RU" dirty="0" err="1" smtClean="0"/>
              <a:t>артемий</a:t>
            </a:r>
            <a:r>
              <a:rPr lang="ru-RU" dirty="0" smtClean="0"/>
              <a:t>. Водоросли служат не только пищей, но и участвуют в естественном процессе газообмена. Поэтому их наличие обязательно. Создали условия для </a:t>
            </a:r>
            <a:r>
              <a:rPr lang="ru-RU" dirty="0" err="1" smtClean="0"/>
              <a:t>вылупления</a:t>
            </a:r>
            <a:r>
              <a:rPr lang="ru-RU" dirty="0" smtClean="0"/>
              <a:t> рачков: 1.Температура воды не менее +24°C; 2.Освещение 24 часа в сутки; 3.Доступ кислорода при помощи частого перемешивания раствора.</a:t>
            </a:r>
          </a:p>
          <a:p>
            <a:pPr algn="just"/>
            <a:r>
              <a:rPr lang="ru-RU" dirty="0" smtClean="0"/>
              <a:t>Примечание: ночью на окне была температура + 18°C, было принято решение на ночь переносить водоем на стол, ближе к отоплению, где температура + 24°C.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1068" t="11813" r="33036" b="12389"/>
          <a:stretch/>
        </p:blipFill>
        <p:spPr bwMode="auto">
          <a:xfrm>
            <a:off x="0" y="-99393"/>
            <a:ext cx="9252520" cy="705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Стадия активации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418" t="12706" r="32475" b="11831"/>
          <a:stretch/>
        </p:blipFill>
        <p:spPr bwMode="auto">
          <a:xfrm>
            <a:off x="1547664" y="2204864"/>
            <a:ext cx="59171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3.Этап:</a:t>
            </a:r>
            <a:r>
              <a:rPr lang="ru-RU" dirty="0" smtClean="0"/>
              <a:t> </a:t>
            </a:r>
            <a:r>
              <a:rPr lang="ru-RU" b="1" dirty="0" smtClean="0"/>
              <a:t>28.01.2022г. – 8 день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Выловили одну особь, поместили под микроскоп и внимательно рассмотрели. У животного обнаружили один глаз , 5 пар конечностей. Животное было очень активно, быстро двигалось. Удалось сделать </a:t>
            </a:r>
            <a:r>
              <a:rPr lang="ru-RU" dirty="0" err="1" smtClean="0"/>
              <a:t>скриншот</a:t>
            </a:r>
            <a:r>
              <a:rPr lang="ru-RU" dirty="0" smtClean="0"/>
              <a:t>. Снимок не удалось сделать четким из-за сильной активности рачка. По внешним признакам рачка сделали вывод, что это личинка – </a:t>
            </a:r>
            <a:r>
              <a:rPr lang="ru-RU" dirty="0" err="1" smtClean="0"/>
              <a:t>науплия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Личинка - </a:t>
            </a:r>
            <a:r>
              <a:rPr lang="ru-RU" dirty="0" err="1" smtClean="0"/>
              <a:t>Науплия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418" t="12706" r="33398" b="11831"/>
          <a:stretch/>
        </p:blipFill>
        <p:spPr bwMode="auto">
          <a:xfrm>
            <a:off x="1619672" y="2060848"/>
            <a:ext cx="5616624" cy="411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575</Words>
  <Application>Microsoft Office PowerPoint</Application>
  <PresentationFormat>Экран (4:3)</PresentationFormat>
  <Paragraphs>28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Итоговый индивидуальный проект </vt:lpstr>
      <vt:lpstr>«Артемия салина» </vt:lpstr>
      <vt:lpstr>1.Этап: 21.01.2022г. – 1день </vt:lpstr>
      <vt:lpstr>Слайд 4</vt:lpstr>
      <vt:lpstr>2.Этап: 24.01.2022г. - 4 день  </vt:lpstr>
      <vt:lpstr>Слайд 6</vt:lpstr>
      <vt:lpstr>Стадия активации </vt:lpstr>
      <vt:lpstr>3.Этап: 28.01.2022г. – 8 день </vt:lpstr>
      <vt:lpstr>Личинка - Науплия</vt:lpstr>
      <vt:lpstr>4.Этап: 01.02.2022г.- 12 день </vt:lpstr>
      <vt:lpstr>Стадия развития личинки</vt:lpstr>
      <vt:lpstr>5. Этап: 04.02.2022г.- 15 день </vt:lpstr>
      <vt:lpstr>04.02.2022 Первый экземпляр</vt:lpstr>
      <vt:lpstr>Второй экземпляр</vt:lpstr>
      <vt:lpstr>заключение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KOMP10</dc:creator>
  <cp:lastModifiedBy>Пользователь Windows</cp:lastModifiedBy>
  <cp:revision>19</cp:revision>
  <dcterms:created xsi:type="dcterms:W3CDTF">2022-01-21T07:03:28Z</dcterms:created>
  <dcterms:modified xsi:type="dcterms:W3CDTF">2022-03-04T05:09:55Z</dcterms:modified>
</cp:coreProperties>
</file>